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4" r:id="rId7"/>
    <p:sldId id="261" r:id="rId8"/>
    <p:sldId id="262" r:id="rId9"/>
    <p:sldId id="26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46AEF-A41F-AA43-9850-E58D6D05B114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48C9-2CED-0F49-BD94-D773BAAD3B68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330200"/>
            <a:ext cx="8255000" cy="6197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ogor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92" y="555852"/>
            <a:ext cx="8291294" cy="55703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933450"/>
            <a:ext cx="6985000" cy="4991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806450"/>
            <a:ext cx="6985000" cy="5245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0" y="140959"/>
            <a:ext cx="9353969" cy="70154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806450"/>
            <a:ext cx="6985000" cy="5245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986" y="1237534"/>
            <a:ext cx="6453815" cy="44942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577850"/>
            <a:ext cx="6985000" cy="5702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77800"/>
            <a:ext cx="5499100" cy="6502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999" y="1291812"/>
            <a:ext cx="6616939" cy="4385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411163"/>
            <a:ext cx="3556000" cy="5715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0</Words>
  <Application>Microsoft Office PowerPoint</Application>
  <PresentationFormat>Diavoorstelling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Egberdina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Wouter van Dusseldorp</dc:creator>
  <cp:lastModifiedBy>Pam Wennekes</cp:lastModifiedBy>
  <cp:revision>1</cp:revision>
  <dcterms:created xsi:type="dcterms:W3CDTF">2019-01-21T16:34:53Z</dcterms:created>
  <dcterms:modified xsi:type="dcterms:W3CDTF">2019-01-28T09:06:52Z</dcterms:modified>
</cp:coreProperties>
</file>